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6">
          <p15:clr>
            <a:srgbClr val="A4A3A4"/>
          </p15:clr>
        </p15:guide>
        <p15:guide id="2" pos="767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" initials="U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F3C"/>
    <a:srgbClr val="2E6AA9"/>
    <a:srgbClr val="C393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6399EC-EBE4-42F0-BED7-8BDD66853A7D}" v="33" dt="2018-07-27T09:54:51.3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865" autoAdjust="0"/>
  </p:normalViewPr>
  <p:slideViewPr>
    <p:cSldViewPr snapToGrid="0">
      <p:cViewPr varScale="1">
        <p:scale>
          <a:sx n="57" d="100"/>
          <a:sy n="57" d="100"/>
        </p:scale>
        <p:origin x="120" y="60"/>
      </p:cViewPr>
      <p:guideLst>
        <p:guide orient="horz" pos="4306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a Proserpio" userId="7612ae8b-a026-4745-a5e1-82edb02b8e46" providerId="ADAL" clId="{CC926801-EF3A-42DC-AF9F-FD08BA00FCAF}"/>
  </pc:docChgLst>
  <pc:docChgLst>
    <pc:chgData name="Elisa Proserpio" userId="7612ae8b-a026-4745-a5e1-82edb02b8e46" providerId="ADAL" clId="{2E67B3F1-89A3-45E9-8A06-F1D73EFBD998}"/>
    <pc:docChg chg="modSld">
      <pc:chgData name="Elisa Proserpio" userId="7612ae8b-a026-4745-a5e1-82edb02b8e46" providerId="ADAL" clId="{2E67B3F1-89A3-45E9-8A06-F1D73EFBD998}" dt="2018-06-28T08:02:03.132" v="78" actId="1076"/>
      <pc:docMkLst>
        <pc:docMk/>
      </pc:docMkLst>
      <pc:sldChg chg="modSp">
        <pc:chgData name="Elisa Proserpio" userId="7612ae8b-a026-4745-a5e1-82edb02b8e46" providerId="ADAL" clId="{2E67B3F1-89A3-45E9-8A06-F1D73EFBD998}" dt="2018-06-28T08:02:03.132" v="78" actId="1076"/>
        <pc:sldMkLst>
          <pc:docMk/>
          <pc:sldMk cId="4190501484" sldId="256"/>
        </pc:sldMkLst>
        <pc:spChg chg="mod">
          <ac:chgData name="Elisa Proserpio" userId="7612ae8b-a026-4745-a5e1-82edb02b8e46" providerId="ADAL" clId="{2E67B3F1-89A3-45E9-8A06-F1D73EFBD998}" dt="2018-06-28T07:58:13.161" v="12" actId="20577"/>
          <ac:spMkLst>
            <pc:docMk/>
            <pc:sldMk cId="4190501484" sldId="256"/>
            <ac:spMk id="2" creationId="{00000000-0000-0000-0000-000000000000}"/>
          </ac:spMkLst>
        </pc:spChg>
        <pc:spChg chg="mod">
          <ac:chgData name="Elisa Proserpio" userId="7612ae8b-a026-4745-a5e1-82edb02b8e46" providerId="ADAL" clId="{2E67B3F1-89A3-45E9-8A06-F1D73EFBD998}" dt="2018-06-28T07:59:21.063" v="62" actId="20577"/>
          <ac:spMkLst>
            <pc:docMk/>
            <pc:sldMk cId="4190501484" sldId="256"/>
            <ac:spMk id="3" creationId="{00000000-0000-0000-0000-000000000000}"/>
          </ac:spMkLst>
        </pc:spChg>
        <pc:spChg chg="mod">
          <ac:chgData name="Elisa Proserpio" userId="7612ae8b-a026-4745-a5e1-82edb02b8e46" providerId="ADAL" clId="{2E67B3F1-89A3-45E9-8A06-F1D73EFBD998}" dt="2018-06-28T08:02:03.132" v="78" actId="1076"/>
          <ac:spMkLst>
            <pc:docMk/>
            <pc:sldMk cId="4190501484" sldId="256"/>
            <ac:spMk id="4" creationId="{00000000-0000-0000-0000-000000000000}"/>
          </ac:spMkLst>
        </pc:spChg>
        <pc:spChg chg="mod">
          <ac:chgData name="Elisa Proserpio" userId="7612ae8b-a026-4745-a5e1-82edb02b8e46" providerId="ADAL" clId="{2E67B3F1-89A3-45E9-8A06-F1D73EFBD998}" dt="2018-06-27T10:18:42.916" v="1" actId="20577"/>
          <ac:spMkLst>
            <pc:docMk/>
            <pc:sldMk cId="4190501484" sldId="256"/>
            <ac:spMk id="6" creationId="{403A049A-131F-458F-819E-B184D2EDB010}"/>
          </ac:spMkLst>
        </pc:spChg>
      </pc:sldChg>
    </pc:docChg>
  </pc:docChgLst>
  <pc:docChgLst>
    <pc:chgData name="Elisa Proserpio" userId="7612ae8b-a026-4745-a5e1-82edb02b8e46" providerId="ADAL" clId="{EB6399EC-EBE4-42F0-BED7-8BDD66853A7D}"/>
    <pc:docChg chg="custSel modSld">
      <pc:chgData name="Elisa Proserpio" userId="7612ae8b-a026-4745-a5e1-82edb02b8e46" providerId="ADAL" clId="{EB6399EC-EBE4-42F0-BED7-8BDD66853A7D}" dt="2018-07-27T09:54:51.343" v="32" actId="1076"/>
      <pc:docMkLst>
        <pc:docMk/>
      </pc:docMkLst>
      <pc:sldChg chg="addSp delSp modSp">
        <pc:chgData name="Elisa Proserpio" userId="7612ae8b-a026-4745-a5e1-82edb02b8e46" providerId="ADAL" clId="{EB6399EC-EBE4-42F0-BED7-8BDD66853A7D}" dt="2018-07-27T09:54:51.343" v="32" actId="1076"/>
        <pc:sldMkLst>
          <pc:docMk/>
          <pc:sldMk cId="4190501484" sldId="256"/>
        </pc:sldMkLst>
        <pc:spChg chg="mod">
          <ac:chgData name="Elisa Proserpio" userId="7612ae8b-a026-4745-a5e1-82edb02b8e46" providerId="ADAL" clId="{EB6399EC-EBE4-42F0-BED7-8BDD66853A7D}" dt="2018-07-27T09:52:58.508" v="21" actId="13926"/>
          <ac:spMkLst>
            <pc:docMk/>
            <pc:sldMk cId="4190501484" sldId="256"/>
            <ac:spMk id="3" creationId="{00000000-0000-0000-0000-000000000000}"/>
          </ac:spMkLst>
        </pc:spChg>
        <pc:spChg chg="mod">
          <ac:chgData name="Elisa Proserpio" userId="7612ae8b-a026-4745-a5e1-82edb02b8e46" providerId="ADAL" clId="{EB6399EC-EBE4-42F0-BED7-8BDD66853A7D}" dt="2018-07-27T09:52:48.989" v="19" actId="20577"/>
          <ac:spMkLst>
            <pc:docMk/>
            <pc:sldMk cId="4190501484" sldId="256"/>
            <ac:spMk id="6" creationId="{403A049A-131F-458F-819E-B184D2EDB010}"/>
          </ac:spMkLst>
        </pc:spChg>
        <pc:picChg chg="del">
          <ac:chgData name="Elisa Proserpio" userId="7612ae8b-a026-4745-a5e1-82edb02b8e46" providerId="ADAL" clId="{EB6399EC-EBE4-42F0-BED7-8BDD66853A7D}" dt="2018-07-27T09:52:53.149" v="20" actId="478"/>
          <ac:picMkLst>
            <pc:docMk/>
            <pc:sldMk cId="4190501484" sldId="256"/>
            <ac:picMk id="5" creationId="{00000000-0000-0000-0000-000000000000}"/>
          </ac:picMkLst>
        </pc:picChg>
        <pc:picChg chg="add del mod">
          <ac:chgData name="Elisa Proserpio" userId="7612ae8b-a026-4745-a5e1-82edb02b8e46" providerId="ADAL" clId="{EB6399EC-EBE4-42F0-BED7-8BDD66853A7D}" dt="2018-07-27T09:54:00.159" v="26" actId="478"/>
          <ac:picMkLst>
            <pc:docMk/>
            <pc:sldMk cId="4190501484" sldId="256"/>
            <ac:picMk id="8" creationId="{F2C24511-8C04-4B2C-BCED-6F07ACB37AD3}"/>
          </ac:picMkLst>
        </pc:picChg>
        <pc:picChg chg="add mod">
          <ac:chgData name="Elisa Proserpio" userId="7612ae8b-a026-4745-a5e1-82edb02b8e46" providerId="ADAL" clId="{EB6399EC-EBE4-42F0-BED7-8BDD66853A7D}" dt="2018-07-27T09:54:51.343" v="32" actId="1076"/>
          <ac:picMkLst>
            <pc:docMk/>
            <pc:sldMk cId="4190501484" sldId="256"/>
            <ac:picMk id="9" creationId="{930608C5-9724-48B2-ADF8-D6448E74064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C52E9-0399-41C1-A3F2-10CF45074AE4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9F475-3495-4842-82EF-C29265653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713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9F475-3495-4842-82EF-C2926565354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4543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9995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534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7368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5465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9412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103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923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85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5175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890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115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53016-4554-467A-949A-7A10809FC041}" type="datetimeFigureOut">
              <a:rPr lang="it-IT" smtClean="0"/>
              <a:t>27/07/2018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008D8-8B54-4ABA-A26C-EAAF781ADA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38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0" y="5893167"/>
            <a:ext cx="12192000" cy="964833"/>
          </a:xfrm>
          <a:prstGeom prst="rect">
            <a:avLst/>
          </a:prstGeom>
          <a:solidFill>
            <a:srgbClr val="1E1F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2022" y="460034"/>
            <a:ext cx="7567633" cy="650047"/>
          </a:xfrm>
          <a:ln>
            <a:noFill/>
          </a:ln>
        </p:spPr>
        <p:txBody>
          <a:bodyPr anchor="ctr">
            <a:normAutofit/>
          </a:bodyPr>
          <a:lstStyle/>
          <a:p>
            <a:pPr marL="144000" algn="l"/>
            <a:r>
              <a:rPr lang="it-IT" sz="1800" b="1" dirty="0">
                <a:solidFill>
                  <a:srgbClr val="1E1F3C"/>
                </a:solidFill>
                <a:latin typeface="Arial"/>
                <a:cs typeface="Arial"/>
              </a:rPr>
              <a:t>Nome Azienda/Proponente: 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37417" y="1482533"/>
            <a:ext cx="10787394" cy="4267886"/>
          </a:xfrm>
          <a:ln>
            <a:noFill/>
          </a:ln>
        </p:spPr>
        <p:txBody>
          <a:bodyPr>
            <a:normAutofit/>
          </a:bodyPr>
          <a:lstStyle/>
          <a:p>
            <a:pPr marL="144000" algn="l">
              <a:lnSpc>
                <a:spcPct val="50000"/>
              </a:lnSpc>
            </a:pPr>
            <a:endParaRPr lang="it-IT" sz="1400" b="1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 marL="144000" algn="l"/>
            <a:r>
              <a:rPr lang="it-IT" sz="1400" b="1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Anno Fondazione </a:t>
            </a:r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(se applicabile): </a:t>
            </a:r>
          </a:p>
          <a:p>
            <a:pPr marL="144000" algn="l"/>
            <a:r>
              <a:rPr lang="it-IT" sz="1400" b="1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Descrizione Proposta </a:t>
            </a:r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(</a:t>
            </a:r>
            <a:r>
              <a:rPr lang="it-IT" sz="1400" dirty="0" err="1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max</a:t>
            </a:r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500 caratteri): </a:t>
            </a:r>
          </a:p>
          <a:p>
            <a:pPr marL="144000" algn="l"/>
            <a:endParaRPr lang="it-IT" sz="14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 marL="144000" algn="l"/>
            <a:endParaRPr lang="it-IT" sz="14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 marL="144000" algn="l"/>
            <a:endParaRPr lang="it-IT" sz="14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 marL="144000" algn="l"/>
            <a:r>
              <a:rPr lang="it-IT" sz="1400" b="1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Mercato di riferimento </a:t>
            </a:r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(</a:t>
            </a:r>
            <a:r>
              <a:rPr lang="it-IT" sz="1400" dirty="0" err="1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max</a:t>
            </a:r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500 caratteri): </a:t>
            </a:r>
          </a:p>
          <a:p>
            <a:pPr marL="144000" algn="l"/>
            <a:endParaRPr lang="it-IT" sz="14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 marL="144000" algn="l"/>
            <a:endParaRPr lang="it-IT" sz="14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 marL="144000" algn="l"/>
            <a:endParaRPr lang="it-IT" sz="14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 marL="144000" algn="l"/>
            <a:r>
              <a:rPr lang="it-IT" sz="1400" b="1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Vantaggio competitivo </a:t>
            </a:r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(</a:t>
            </a:r>
            <a:r>
              <a:rPr lang="it-IT" sz="1400" dirty="0" err="1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max</a:t>
            </a:r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500 caratteri):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03A049A-131F-458F-819E-B184D2EDB010}"/>
              </a:ext>
            </a:extLst>
          </p:cNvPr>
          <p:cNvSpPr txBox="1"/>
          <p:nvPr/>
        </p:nvSpPr>
        <p:spPr>
          <a:xfrm>
            <a:off x="4751702" y="6230319"/>
            <a:ext cx="7005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i="1" dirty="0">
                <a:solidFill>
                  <a:srgbClr val="FFFFFF"/>
                </a:solidFill>
                <a:latin typeface="Arial"/>
                <a:cs typeface="Arial"/>
              </a:rPr>
              <a:t> Fondazione R&amp;I – Allegato C – Template scheda introduttiva</a:t>
            </a:r>
          </a:p>
        </p:txBody>
      </p:sp>
      <p:sp>
        <p:nvSpPr>
          <p:cNvPr id="4" name="Rettangolo 3"/>
          <p:cNvSpPr/>
          <p:nvPr/>
        </p:nvSpPr>
        <p:spPr>
          <a:xfrm>
            <a:off x="9009630" y="220018"/>
            <a:ext cx="2799884" cy="1020073"/>
          </a:xfrm>
          <a:prstGeom prst="rect">
            <a:avLst/>
          </a:prstGeom>
          <a:noFill/>
          <a:ln>
            <a:solidFill>
              <a:srgbClr val="C3934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9449614" y="540038"/>
            <a:ext cx="1951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Inserisci qui il tuo logo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30608C5-9724-48B2-ADF8-D6448E740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417" y="6038504"/>
            <a:ext cx="2752450" cy="84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5014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51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Nome Azienda/Proponente: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Nome Azienda</dc:title>
  <dc:creator>Utente</dc:creator>
  <cp:lastModifiedBy>Elisa Proserpio</cp:lastModifiedBy>
  <cp:revision>10</cp:revision>
  <dcterms:created xsi:type="dcterms:W3CDTF">2017-12-11T13:36:28Z</dcterms:created>
  <dcterms:modified xsi:type="dcterms:W3CDTF">2018-07-27T09:54:52Z</dcterms:modified>
</cp:coreProperties>
</file>