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61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riel Geroli" initials="MG" lastIdx="4" clrIdx="0">
    <p:extLst>
      <p:ext uri="{19B8F6BF-5375-455C-9EA6-DF929625EA0E}">
        <p15:presenceInfo xmlns:p15="http://schemas.microsoft.com/office/powerpoint/2012/main" userId="S-1-5-21-4203244701-3271891313-1187139648-11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2E11C-9A0C-4352-8A9F-C8F013E02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D930B4-1E8C-49EC-B191-0D8E037EB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A5606A-8AF8-4849-BFBE-97829788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9308C6-4460-4362-B993-C7244E0D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DD595C-53C2-4F1E-A04F-7FC0F1BF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50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D0AEB-A62C-4C8C-9D2E-F3AE961B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8FA3C9E-A636-48A7-BD40-F2DB586CD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6F08B3-AF57-403A-AB56-2FC8CB769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71675C-AE3D-4DF1-8D0F-027ABD5CA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F1F26F-E957-40CE-9358-511842F6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D2960D1-F2AD-44F7-8818-BC6CE8FD01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049B26-9F4A-4AE6-ABE6-751DB9083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6B4D2D-904D-4371-BB35-1A7F1F899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AF65CB-BF4B-47FD-A4FA-08A4AA89E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77423F-60A5-40D6-8615-BE01A76B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354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75EDD6-DF65-4C6D-9274-40157DE3B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2CD229-FCA9-4CE0-9823-0A264E891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A43F2B-776B-498E-AC9D-B8C0C36C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E1C839-9CFE-4946-A910-08334011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87C420-7784-4160-A251-E1B8387F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43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2562A3-30BD-46AA-A8A2-FF23F09E3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84F66D-EA98-4833-8AD3-B20AF5EE3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729A74-8208-4CB9-BD46-DCA9A4908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A9BEB7-9285-486C-8FB8-8EC7877B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BE3B40-8C5A-4AA6-9A41-7DD2365FA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2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F738A3-C23A-48EA-AF69-A28CD175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B14296-77D8-4A95-93E2-7AA687CA3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E514F6-8E62-419E-9F80-F49E3AA74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6EB9FF-F079-407A-9850-73B7D9276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BA3CAC-83EB-4EBF-8686-975DF21F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F0DEEBB-5C70-42C4-ADD2-D5512F0B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69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170647-55B9-4087-BF57-D85DD4826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95E51A-58DF-4F5A-9B97-7528B54D7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0EDE66-98A2-4780-8A85-B25BAA9A1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99E95CB-9D15-4850-BEBE-B61397C998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F3C1715-F371-4848-9904-35FDB2899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3846506-319B-4E3A-AD92-FCCFAD4D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B2B9BDA-D54B-4D7D-BBB1-1EC6967C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7D178FD-7222-4ACE-9968-87359AEC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05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B9604-0D77-4A49-BA8A-1DB1408CC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A8B182D-714F-47D8-85E4-003F6C02A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1B3875D-77D2-444D-992A-E69F5A1E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B5FC32C-8988-4F31-885D-D4CF7586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46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8C2A7A-BD4E-4F07-9F0E-BEAFC6A9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09E899A-CFD4-4AC3-AB3B-47E19A01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C9C513-B7EC-4766-9786-1A1A318C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18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03C39-CD90-4885-845B-476D8A7CE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463288-C9F6-4B3A-B673-0C0F40BFE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77F06A1-07A1-46E0-814C-1C5319C23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14B043-C994-4BC1-91F7-BD77BD2E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5B5A88-513F-49F8-AB2E-4903A9388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56B143-EBAC-4E23-B85B-8ED40C24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62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53F79-ED79-4496-89A7-44162E723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BE4E5EC-3190-455D-A779-08809A34A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0E3549-96EF-418C-B66A-FB910B450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96CCB8-BC89-42BE-8CA4-CDE11C61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F7DA45-2B74-4BC7-A1F4-38D1A259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38C7BA-38B6-47C0-B744-1A9132A1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043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AB47231-C1DC-4A41-9818-B1616A1A7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2B52FD-C17B-4AB3-95BB-8B181C02D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17BB2D-01AE-4598-BDFF-0CCCC2A67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5A52B-A3CD-4C90-B106-2076EBB145D4}" type="datetimeFigureOut">
              <a:rPr lang="it-IT" smtClean="0"/>
              <a:t>17/07/2024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397001-0D38-44A9-BD0A-6E4154541B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38E619-8D41-435A-AD40-619F1CFCCB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724C-AB22-4CFB-9253-B0D6E5B36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92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D12292-8502-4D4C-A30D-36F99EED3799}"/>
              </a:ext>
            </a:extLst>
          </p:cNvPr>
          <p:cNvSpPr txBox="1"/>
          <p:nvPr/>
        </p:nvSpPr>
        <p:spPr>
          <a:xfrm>
            <a:off x="912835" y="2248590"/>
            <a:ext cx="4562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Modalità di compilazione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4687D0B-B4D8-40C6-B78B-6D82FCC2EE04}"/>
              </a:ext>
            </a:extLst>
          </p:cNvPr>
          <p:cNvSpPr txBox="1"/>
          <p:nvPr/>
        </p:nvSpPr>
        <p:spPr>
          <a:xfrm flipH="1">
            <a:off x="1294446" y="3067809"/>
            <a:ext cx="96031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Massimo 2 slides per ogni punto per un totale complessivo di 10 slides. Font da utilizzare minimo: Calibri 12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È possibile inserire immagini e disegni della soluzione. </a:t>
            </a:r>
            <a:r>
              <a:rPr lang="it-IT" b="1" dirty="0"/>
              <a:t>Per le innovazioni non ancora brevettate, NON inserire informazioni non divulgabili.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/>
              <a:t>È possibile inserire link a video esplicativi della durata massima di 3 minuti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A6A9BA2-D4D2-AE17-40D0-CE54A39EF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90CA71A-88A3-5B2A-B308-FE5FB70A1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6388622" cy="175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1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D12292-8502-4D4C-A30D-36F99EED3799}"/>
              </a:ext>
            </a:extLst>
          </p:cNvPr>
          <p:cNvSpPr txBox="1"/>
          <p:nvPr/>
        </p:nvSpPr>
        <p:spPr>
          <a:xfrm>
            <a:off x="3814524" y="2009948"/>
            <a:ext cx="4562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Nome azienda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4687D0B-B4D8-40C6-B78B-6D82FCC2EE04}"/>
              </a:ext>
            </a:extLst>
          </p:cNvPr>
          <p:cNvSpPr txBox="1"/>
          <p:nvPr/>
        </p:nvSpPr>
        <p:spPr>
          <a:xfrm flipH="1">
            <a:off x="2753556" y="3004281"/>
            <a:ext cx="6684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Titolo della soluzione proposta o adottata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A6A9BA2-D4D2-AE17-40D0-CE54A39EF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90CA71A-88A3-5B2A-B308-FE5FB70A1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6388622" cy="175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5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4CD6886-259B-4819-BE64-15BC95892693}"/>
              </a:ext>
            </a:extLst>
          </p:cNvPr>
          <p:cNvSpPr txBox="1"/>
          <p:nvPr/>
        </p:nvSpPr>
        <p:spPr>
          <a:xfrm>
            <a:off x="5965625" y="403216"/>
            <a:ext cx="4643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1" dirty="0"/>
              <a:t>Innovazione tecnologica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BC04B-6E9A-48D6-8CBA-1DE8446306C6}"/>
              </a:ext>
            </a:extLst>
          </p:cNvPr>
          <p:cNvSpPr txBox="1"/>
          <p:nvPr/>
        </p:nvSpPr>
        <p:spPr>
          <a:xfrm>
            <a:off x="1058776" y="2178746"/>
            <a:ext cx="8634986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Descrivere  la soluzione sviluppata/implementata o adottata e l’innovatività.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00AE1B2E-744E-6C19-B62C-41EBFE666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D81E802-C31E-BB4C-D5B1-B1D4A63398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7" y="0"/>
            <a:ext cx="6388622" cy="175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89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BC04B-6E9A-48D6-8CBA-1DE8446306C6}"/>
              </a:ext>
            </a:extLst>
          </p:cNvPr>
          <p:cNvSpPr txBox="1"/>
          <p:nvPr/>
        </p:nvSpPr>
        <p:spPr>
          <a:xfrm>
            <a:off x="1049035" y="2161916"/>
            <a:ext cx="8650337" cy="15211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just">
              <a:spcAft>
                <a:spcPts val="1000"/>
              </a:spcAft>
            </a:pPr>
            <a:r>
              <a:rPr lang="it-IT" dirty="0"/>
              <a:t>Descrivere la dimensione del bacino di potenziali utilizzatori e la trasferibilità a diversi ambienti e settori produttivi.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it-IT" dirty="0"/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9C4D5EFB-6542-D075-909F-8A5D6A696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A3FA0E8E-84A8-B2C7-6E0E-3BB2040419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88622" cy="17587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56466691-4E3A-DD30-7221-2F911BC93583}"/>
              </a:ext>
            </a:extLst>
          </p:cNvPr>
          <p:cNvSpPr txBox="1"/>
          <p:nvPr/>
        </p:nvSpPr>
        <p:spPr>
          <a:xfrm>
            <a:off x="5180250" y="403216"/>
            <a:ext cx="5147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Mercato potenziale/Trasferibilità</a:t>
            </a:r>
          </a:p>
        </p:txBody>
      </p:sp>
    </p:spTree>
    <p:extLst>
      <p:ext uri="{BB962C8B-B14F-4D97-AF65-F5344CB8AC3E}">
        <p14:creationId xmlns:p14="http://schemas.microsoft.com/office/powerpoint/2010/main" val="177944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BC04B-6E9A-48D6-8CBA-1DE8446306C6}"/>
              </a:ext>
            </a:extLst>
          </p:cNvPr>
          <p:cNvSpPr txBox="1"/>
          <p:nvPr/>
        </p:nvSpPr>
        <p:spPr>
          <a:xfrm>
            <a:off x="1054645" y="2187587"/>
            <a:ext cx="8639117" cy="17981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just">
              <a:spcAft>
                <a:spcPts val="1000"/>
              </a:spcAft>
            </a:pPr>
            <a:r>
              <a:rPr lang="it-IT" dirty="0"/>
              <a:t>Descrivere l’impatto sociale della soluzione sulla salute, sicurezza e benessere dei lavoratori e la capacità della soluzione di adattarsi alle esigenze specifiche dell'ambiente lavorativo e dei diversi gruppi di lavoratori.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it-IT" dirty="0"/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F3D19F08-0F81-D792-02CF-3FAF4B393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2F3275BD-69F5-1599-CA80-39DCDD4FC4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6388622" cy="17587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F54B6B-71E9-63C5-F255-B36B01064B6F}"/>
              </a:ext>
            </a:extLst>
          </p:cNvPr>
          <p:cNvSpPr txBox="1"/>
          <p:nvPr/>
        </p:nvSpPr>
        <p:spPr>
          <a:xfrm>
            <a:off x="6492951" y="403216"/>
            <a:ext cx="3475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Impatto sociale e adattabilità</a:t>
            </a:r>
          </a:p>
        </p:txBody>
      </p:sp>
    </p:spTree>
    <p:extLst>
      <p:ext uri="{BB962C8B-B14F-4D97-AF65-F5344CB8AC3E}">
        <p14:creationId xmlns:p14="http://schemas.microsoft.com/office/powerpoint/2010/main" val="417982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BC04B-6E9A-48D6-8CBA-1DE8446306C6}"/>
              </a:ext>
            </a:extLst>
          </p:cNvPr>
          <p:cNvSpPr txBox="1"/>
          <p:nvPr/>
        </p:nvSpPr>
        <p:spPr>
          <a:xfrm>
            <a:off x="1043061" y="2175824"/>
            <a:ext cx="864509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Descrivere i costi di implementazione e la gestione della soluzione rispetto ai benefici derivanti da miglioramenti nella salute, nella sicurezza e nel benessere dei lavoratori.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F963D170-8641-FD47-D758-BBB8E0AB7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F0036F0-82C0-7F06-6564-13D75E22F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6388622" cy="17587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704CF26-6D60-CE19-EFDD-0ADE538ED430}"/>
              </a:ext>
            </a:extLst>
          </p:cNvPr>
          <p:cNvSpPr txBox="1"/>
          <p:nvPr/>
        </p:nvSpPr>
        <p:spPr>
          <a:xfrm>
            <a:off x="6122701" y="403216"/>
            <a:ext cx="4643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Costi e benefici</a:t>
            </a:r>
          </a:p>
        </p:txBody>
      </p:sp>
    </p:spTree>
    <p:extLst>
      <p:ext uri="{BB962C8B-B14F-4D97-AF65-F5344CB8AC3E}">
        <p14:creationId xmlns:p14="http://schemas.microsoft.com/office/powerpoint/2010/main" val="3394012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BC04B-6E9A-48D6-8CBA-1DE8446306C6}"/>
              </a:ext>
            </a:extLst>
          </p:cNvPr>
          <p:cNvSpPr txBox="1"/>
          <p:nvPr/>
        </p:nvSpPr>
        <p:spPr>
          <a:xfrm>
            <a:off x="1054644" y="2174355"/>
            <a:ext cx="8633507" cy="10743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just">
              <a:spcAft>
                <a:spcPts val="1000"/>
              </a:spcAft>
            </a:pPr>
            <a:r>
              <a:rPr lang="it-IT" dirty="0"/>
              <a:t>Descrivere il coinvolgimento degli RLS e dei lavoratori nel processo di ideazione e/o adozione della soluzione proposta.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26B6E6C-A46E-E98B-B85B-6C1A1165D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8" t="7793"/>
          <a:stretch>
            <a:fillRect/>
          </a:stretch>
        </p:blipFill>
        <p:spPr bwMode="auto">
          <a:xfrm>
            <a:off x="10334624" y="289356"/>
            <a:ext cx="1571091" cy="90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2F7F94E-CAE1-228F-0376-A26C49637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6388622" cy="17587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A9E75064-51FD-E445-EC94-EF14F4533458}"/>
              </a:ext>
            </a:extLst>
          </p:cNvPr>
          <p:cNvSpPr txBox="1"/>
          <p:nvPr/>
        </p:nvSpPr>
        <p:spPr>
          <a:xfrm>
            <a:off x="5662693" y="403216"/>
            <a:ext cx="46430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Partecipazione degli RLS e/o dei lavoratori</a:t>
            </a:r>
          </a:p>
        </p:txBody>
      </p:sp>
    </p:spTree>
    <p:extLst>
      <p:ext uri="{BB962C8B-B14F-4D97-AF65-F5344CB8AC3E}">
        <p14:creationId xmlns:p14="http://schemas.microsoft.com/office/powerpoint/2010/main" val="1316373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196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Muriel Geroli</dc:creator>
  <cp:lastModifiedBy>Muriel Geroli</cp:lastModifiedBy>
  <cp:revision>19</cp:revision>
  <dcterms:created xsi:type="dcterms:W3CDTF">2024-06-12T13:38:12Z</dcterms:created>
  <dcterms:modified xsi:type="dcterms:W3CDTF">2024-07-17T08:16:47Z</dcterms:modified>
</cp:coreProperties>
</file>